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315" r:id="rId2"/>
    <p:sldId id="256" r:id="rId3"/>
    <p:sldId id="327" r:id="rId4"/>
    <p:sldId id="319" r:id="rId5"/>
    <p:sldId id="318" r:id="rId6"/>
    <p:sldId id="338" r:id="rId7"/>
    <p:sldId id="320" r:id="rId8"/>
    <p:sldId id="328" r:id="rId9"/>
    <p:sldId id="325" r:id="rId10"/>
    <p:sldId id="339" r:id="rId11"/>
    <p:sldId id="340" r:id="rId12"/>
    <p:sldId id="341" r:id="rId13"/>
    <p:sldId id="342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F1"/>
    <a:srgbClr val="5C2E91"/>
    <a:srgbClr val="E82327"/>
    <a:srgbClr val="D3EAD4"/>
    <a:srgbClr val="4F8B8E"/>
    <a:srgbClr val="78CDD1"/>
    <a:srgbClr val="FFFF00"/>
    <a:srgbClr val="91D7EC"/>
    <a:srgbClr val="31F5FF"/>
    <a:srgbClr val="3DEA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1195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05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50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148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525"/>
            <a:ext cx="9143998" cy="68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" y="9525"/>
            <a:ext cx="9124678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9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6" y="117535"/>
            <a:ext cx="701100" cy="7011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051560" y="288363"/>
            <a:ext cx="7378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Em hãy cùng cả tổ nghe thầy cô giáo đọc câu đố và đoán xem, đó là những loại quả nào nhé.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236" y="1419932"/>
            <a:ext cx="2815527" cy="30394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1422" y="5012466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Xanh vỏ, đỏ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lòng.</a:t>
            </a:r>
          </a:p>
        </p:txBody>
      </p:sp>
    </p:spTree>
    <p:extLst>
      <p:ext uri="{BB962C8B-B14F-4D97-AF65-F5344CB8AC3E}">
        <p14:creationId xmlns:p14="http://schemas.microsoft.com/office/powerpoint/2010/main" val="10926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6" y="117535"/>
            <a:ext cx="701100" cy="7011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051560" y="288363"/>
            <a:ext cx="7378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Em hãy cùng cả tổ nghe thầy cô giáo đọc câu đố và đoán xem, đó là những loại quả nào nhé.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87" y="1119360"/>
            <a:ext cx="3402027" cy="3560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3900" y="5012466"/>
            <a:ext cx="563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Giữa trời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vũng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nước trong</a:t>
            </a:r>
            <a:b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Con kiến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lọt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chẳng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vào 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8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6" y="117535"/>
            <a:ext cx="701100" cy="7011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051560" y="288363"/>
            <a:ext cx="7378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Em hãy cùng cả tổ nghe thầy cô giáo đọc câu đố và đoán xem, đó là những loại quả nào nhé.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958" y="1744475"/>
            <a:ext cx="3484084" cy="2505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1806" y="4707666"/>
            <a:ext cx="5160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Quả gì mà bỏ áo ra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Lỡ vứt xuống đất, mất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đà ngã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ngay! 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20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6" y="117535"/>
            <a:ext cx="701100" cy="7011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051560" y="288363"/>
            <a:ext cx="7378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Thầy cô giáo cùng các cô bác trong Ban phụ huynh đã chuẩn bị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quả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theo mùa cho chúng mình. Nào cùng liên hoan hoa quả “Sản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quê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hương”.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1" y="2500742"/>
            <a:ext cx="7645860" cy="36337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36" y="1575010"/>
            <a:ext cx="2719283" cy="210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2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" y="9525"/>
            <a:ext cx="9138908" cy="683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514" y="557348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-150" smtClean="0">
                <a:solidFill>
                  <a:schemeClr val="bg1"/>
                </a:solidFill>
                <a:cs typeface="Arial-SGK-TV" pitchFamily="2" charset="0"/>
              </a:rPr>
              <a:t>Chủ đề 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9685" y="2921169"/>
            <a:ext cx="62985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Ăn đủ lớn nhanh</a:t>
            </a:r>
            <a:endParaRPr lang="en-US" sz="6000" b="1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8" y="2466975"/>
            <a:ext cx="78200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67" y="1346042"/>
            <a:ext cx="8790904" cy="49763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525"/>
            <a:ext cx="9143998" cy="683894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88" y="100000"/>
            <a:ext cx="731092" cy="748029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785258" y="358623"/>
            <a:ext cx="6069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Quan sát bữa cơm, em nghĩ, thiếu món gì để đủ chất?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63507" y="5202901"/>
            <a:ext cx="1496722" cy="8669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6" y="100000"/>
            <a:ext cx="773203" cy="748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51863" y="1189620"/>
            <a:ext cx="3056708" cy="1579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7018" y="4732685"/>
            <a:ext cx="3030582" cy="1337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07451" y="4847288"/>
            <a:ext cx="2856056" cy="1337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5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6" grpId="0" animBg="1"/>
      <p:bldP spid="3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55" y="4984095"/>
            <a:ext cx="4990625" cy="1534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5" y="131566"/>
            <a:ext cx="657800" cy="67303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106939" y="306370"/>
            <a:ext cx="7053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Hãy gọi tên loại hoa quả mà em biết.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7582" y="1515291"/>
            <a:ext cx="2987381" cy="1645920"/>
          </a:xfrm>
          <a:prstGeom prst="roundRect">
            <a:avLst>
              <a:gd name="adj" fmla="val 3412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58" y="392540"/>
            <a:ext cx="2656114" cy="3188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333" y="674641"/>
            <a:ext cx="1777660" cy="2469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091" y="963733"/>
            <a:ext cx="1964418" cy="2054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30" y="2777105"/>
            <a:ext cx="1597819" cy="23448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722" y="2159824"/>
            <a:ext cx="1618569" cy="284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8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21" y="3539135"/>
            <a:ext cx="3239589" cy="29399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5" y="131566"/>
            <a:ext cx="657800" cy="67303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106939" y="306370"/>
            <a:ext cx="7053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Hãy gọi tên các món rau gia đình em hay ăn. </a:t>
            </a:r>
          </a:p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Em thích ăn món rau nào nhất?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7582" y="1515291"/>
            <a:ext cx="2987381" cy="1645920"/>
          </a:xfrm>
          <a:prstGeom prst="roundRect">
            <a:avLst>
              <a:gd name="adj" fmla="val 3412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69" y="1343258"/>
            <a:ext cx="3134740" cy="2647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684" y="1222720"/>
            <a:ext cx="2911379" cy="270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8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9" y="1291716"/>
            <a:ext cx="8553551" cy="43346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525"/>
            <a:ext cx="9143998" cy="683894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9" y="127357"/>
            <a:ext cx="682735" cy="681457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585414" y="345416"/>
            <a:ext cx="611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Nhắc bố mẹ không quên mua hoa quả, rau để bổ sung vi-ta-min cho cả nhà.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12" y="127357"/>
            <a:ext cx="677102" cy="68145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74675" y="1283011"/>
            <a:ext cx="2523733" cy="15646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52755" y="4256528"/>
            <a:ext cx="1959428" cy="13959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09" y="2231843"/>
            <a:ext cx="5667582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4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6" y="117535"/>
            <a:ext cx="701100" cy="7011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051560" y="288363"/>
            <a:ext cx="7378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Em hãy cùng cả tổ nghe thầy cô giáo đọc câu đố và đoán xem, đó là những loại quả nào nhé.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01" y="1750301"/>
            <a:ext cx="4048398" cy="30394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4798" y="4789714"/>
            <a:ext cx="3674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Da cóc mà bọc bột lọc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Bột lọc mà bọc hòn than. </a:t>
            </a:r>
          </a:p>
        </p:txBody>
      </p:sp>
    </p:spTree>
    <p:extLst>
      <p:ext uri="{BB962C8B-B14F-4D97-AF65-F5344CB8AC3E}">
        <p14:creationId xmlns:p14="http://schemas.microsoft.com/office/powerpoint/2010/main" val="198470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8976</TotalTime>
  <Words>228</Words>
  <Application>Microsoft Office PowerPoint</Application>
  <PresentationFormat>On-screen Show (4:3)</PresentationFormat>
  <Paragraphs>20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1112</cp:revision>
  <dcterms:created xsi:type="dcterms:W3CDTF">2018-11-09T03:14:06Z</dcterms:created>
  <dcterms:modified xsi:type="dcterms:W3CDTF">2020-04-02T08:46:45Z</dcterms:modified>
</cp:coreProperties>
</file>